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1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72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9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31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50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3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1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2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64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7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8A507-00EB-48C7-9C09-AC3BDDF13470}" type="datetimeFigureOut">
              <a:rPr lang="en-GB" smtClean="0"/>
              <a:t>21/11/2016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A920-0F1A-46F2-B87F-F2B092D4380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6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27584" y="2204864"/>
            <a:ext cx="748883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2204864"/>
            <a:ext cx="6912768" cy="25202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Triángulo rectángulo"/>
          <p:cNvSpPr/>
          <p:nvPr/>
        </p:nvSpPr>
        <p:spPr>
          <a:xfrm>
            <a:off x="1583668" y="2204864"/>
            <a:ext cx="6444716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7 Rectángulo"/>
          <p:cNvSpPr/>
          <p:nvPr/>
        </p:nvSpPr>
        <p:spPr>
          <a:xfrm>
            <a:off x="8028384" y="2204864"/>
            <a:ext cx="288032" cy="25202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8 CuadroTexto"/>
          <p:cNvSpPr txBox="1"/>
          <p:nvPr/>
        </p:nvSpPr>
        <p:spPr>
          <a:xfrm>
            <a:off x="1403648" y="48691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</a:t>
            </a:r>
            <a:endParaRPr lang="en-GB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7848364" y="48691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</a:t>
            </a:r>
            <a:endParaRPr lang="en-GB" dirty="0" smtClean="0"/>
          </a:p>
        </p:txBody>
      </p:sp>
      <p:sp>
        <p:nvSpPr>
          <p:cNvPr id="11" name="10 CuadroTexto"/>
          <p:cNvSpPr txBox="1"/>
          <p:nvPr/>
        </p:nvSpPr>
        <p:spPr>
          <a:xfrm>
            <a:off x="935596" y="48691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04429" y="3289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843808" y="32898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120172" y="328409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  <a:endParaRPr lang="en-GB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992380" y="32756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18" name="17 Rectángulo"/>
          <p:cNvSpPr/>
          <p:nvPr/>
        </p:nvSpPr>
        <p:spPr>
          <a:xfrm>
            <a:off x="1115616" y="2204864"/>
            <a:ext cx="468052" cy="25202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16 CuadroTexto"/>
          <p:cNvSpPr txBox="1"/>
          <p:nvPr/>
        </p:nvSpPr>
        <p:spPr>
          <a:xfrm>
            <a:off x="1179155" y="329594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  <a:endParaRPr lang="en-GB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463988" y="48691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</a:t>
            </a:r>
          </a:p>
        </p:txBody>
      </p:sp>
      <p:cxnSp>
        <p:nvCxnSpPr>
          <p:cNvPr id="21" name="20 Conector recto"/>
          <p:cNvCxnSpPr/>
          <p:nvPr/>
        </p:nvCxnSpPr>
        <p:spPr>
          <a:xfrm flipH="1" flipV="1">
            <a:off x="4644008" y="2208619"/>
            <a:ext cx="0" cy="25202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366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Greg</dc:creator>
  <cp:lastModifiedBy>Greg</cp:lastModifiedBy>
  <cp:revision>5</cp:revision>
  <dcterms:created xsi:type="dcterms:W3CDTF">2016-11-21T14:04:38Z</dcterms:created>
  <dcterms:modified xsi:type="dcterms:W3CDTF">2016-11-21T16:09:30Z</dcterms:modified>
</cp:coreProperties>
</file>